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32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87" r:id="rId14"/>
    <p:sldId id="493" r:id="rId15"/>
    <p:sldId id="488" r:id="rId16"/>
    <p:sldId id="486" r:id="rId17"/>
    <p:sldId id="489" r:id="rId18"/>
    <p:sldId id="490" r:id="rId19"/>
    <p:sldId id="491" r:id="rId20"/>
    <p:sldId id="494" r:id="rId21"/>
    <p:sldId id="497" r:id="rId22"/>
    <p:sldId id="496" r:id="rId23"/>
    <p:sldId id="495" r:id="rId24"/>
    <p:sldId id="502" r:id="rId25"/>
    <p:sldId id="503" r:id="rId26"/>
    <p:sldId id="504" r:id="rId27"/>
    <p:sldId id="498" r:id="rId28"/>
    <p:sldId id="499" r:id="rId29"/>
    <p:sldId id="500" r:id="rId30"/>
    <p:sldId id="501" r:id="rId31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 varScale="1">
        <p:scale>
          <a:sx n="78" d="100"/>
          <a:sy n="78" d="100"/>
        </p:scale>
        <p:origin x="1014" y="126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08807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912055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  <p:sldLayoutId id="2147483863" r:id="rId12"/>
    <p:sldLayoutId id="21474838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7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0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9944098" y="1193858"/>
            <a:ext cx="130302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b="1" u="sng" dirty="0"/>
              <a:t>Style we have: 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sz="6000" dirty="0"/>
              <a:t>Responsive main pages;</a:t>
            </a:r>
          </a:p>
          <a:p>
            <a:pPr marL="914400" indent="-914400" algn="l">
              <a:buAutoNum type="arabicPeriod"/>
            </a:pPr>
            <a:r>
              <a:rPr lang="en-US" sz="6000" dirty="0"/>
              <a:t>Animation effect;</a:t>
            </a:r>
          </a:p>
          <a:p>
            <a:pPr marL="914400" indent="-914400" algn="l">
              <a:buAutoNum type="arabicPeriod"/>
            </a:pPr>
            <a:r>
              <a:rPr lang="en-US" sz="6000" dirty="0"/>
              <a:t>Drawer effect;</a:t>
            </a:r>
          </a:p>
          <a:p>
            <a:pPr marL="914400" indent="-914400" algn="l">
              <a:buAutoNum type="arabicPeriod"/>
            </a:pPr>
            <a:r>
              <a:rPr lang="en-US" sz="6000" dirty="0"/>
              <a:t>Flipper effect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098" y="6368971"/>
            <a:ext cx="13873994" cy="6875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16" y="8626396"/>
            <a:ext cx="8373907" cy="376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93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571626" y="1386219"/>
            <a:ext cx="920115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400" dirty="0"/>
              <a:t>4.Pie and  Column chart;</a:t>
            </a:r>
          </a:p>
          <a:p>
            <a:pPr algn="l"/>
            <a:r>
              <a:rPr lang="en-US" sz="5400" dirty="0"/>
              <a:t>5.Tabs UI;</a:t>
            </a:r>
          </a:p>
          <a:p>
            <a:pPr algn="l"/>
            <a:r>
              <a:rPr lang="en-US" sz="5400" dirty="0"/>
              <a:t>6.User Control design;</a:t>
            </a:r>
          </a:p>
          <a:p>
            <a:endParaRPr lang="fr-CA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162" y="443243"/>
            <a:ext cx="4433637" cy="380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636" y="512235"/>
            <a:ext cx="6326464" cy="374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" y="6172200"/>
            <a:ext cx="1494623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5550" y="4740982"/>
            <a:ext cx="6333750" cy="5546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lèche gauche 5"/>
          <p:cNvSpPr/>
          <p:nvPr/>
        </p:nvSpPr>
        <p:spPr>
          <a:xfrm>
            <a:off x="13544550" y="8029575"/>
            <a:ext cx="4400550" cy="10287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0996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171574" y="908108"/>
            <a:ext cx="951547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Technology and Library used:</a:t>
            </a:r>
          </a:p>
          <a:p>
            <a:pPr algn="l"/>
            <a:r>
              <a:rPr lang="en-US" dirty="0"/>
              <a:t> </a:t>
            </a:r>
          </a:p>
          <a:p>
            <a:pPr marL="914400" indent="-914400" algn="l">
              <a:buAutoNum type="arabicPeriod"/>
            </a:pPr>
            <a:r>
              <a:rPr lang="en-US" dirty="0"/>
              <a:t>Material Design</a:t>
            </a:r>
          </a:p>
          <a:p>
            <a:pPr marL="914400" indent="-914400" algn="l">
              <a:buAutoNum type="arabicPeriod"/>
            </a:pPr>
            <a:r>
              <a:rPr lang="en-US" dirty="0" err="1"/>
              <a:t>LiveCharts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/>
              <a:t>Dragablz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5"/>
          <a:stretch/>
        </p:blipFill>
        <p:spPr bwMode="auto">
          <a:xfrm>
            <a:off x="6994524" y="2057398"/>
            <a:ext cx="16636813" cy="10229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42" y="5052967"/>
            <a:ext cx="7159598" cy="3833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241" y="8058148"/>
            <a:ext cx="7688154" cy="451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263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743073" y="854191"/>
            <a:ext cx="808672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Technology  used: </a:t>
            </a:r>
          </a:p>
          <a:p>
            <a:pPr algn="l"/>
            <a:endParaRPr lang="en-US" b="1" dirty="0"/>
          </a:p>
          <a:p>
            <a:pPr marL="914400" indent="-914400" algn="l">
              <a:buAutoNum type="arabicPeriod"/>
            </a:pPr>
            <a:r>
              <a:rPr lang="en-US" dirty="0" err="1"/>
              <a:t>DockPanel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/>
              <a:t>WrapPanel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/>
              <a:t>Grid</a:t>
            </a:r>
          </a:p>
          <a:p>
            <a:pPr marL="914400" indent="-914400" algn="l">
              <a:buAutoNum type="arabicPeriod"/>
            </a:pPr>
            <a:r>
              <a:rPr lang="en-US" dirty="0" err="1"/>
              <a:t>ItemControl</a:t>
            </a:r>
            <a:endParaRPr lang="en-US" dirty="0"/>
          </a:p>
          <a:p>
            <a:pPr marL="914400" indent="-914400" algn="l">
              <a:buAutoNum type="arabicPeriod"/>
            </a:pPr>
            <a:r>
              <a:rPr lang="en-US" dirty="0" err="1"/>
              <a:t>ItemTemplate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7" y="1825741"/>
            <a:ext cx="16423229" cy="10290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38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4030324" y="825616"/>
            <a:ext cx="885825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Conflicts:</a:t>
            </a:r>
          </a:p>
          <a:p>
            <a:pPr algn="l"/>
            <a:endParaRPr lang="en-US" b="1" dirty="0"/>
          </a:p>
          <a:p>
            <a:pPr algn="l"/>
            <a:r>
              <a:rPr lang="en-US" dirty="0"/>
              <a:t>Between View Model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Between different Libraries</a:t>
            </a:r>
          </a:p>
          <a:p>
            <a:pPr algn="l"/>
            <a:endParaRPr lang="en-US" dirty="0"/>
          </a:p>
          <a:p>
            <a:pPr marL="914400" indent="-914400" algn="l">
              <a:buAutoNum type="arabicPeriod"/>
            </a:pPr>
            <a:endParaRPr lang="fr-CA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4" y="825616"/>
            <a:ext cx="12269425" cy="499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129" y="7981949"/>
            <a:ext cx="15360401" cy="5048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6657975" y="5372100"/>
            <a:ext cx="10287000" cy="2609849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87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Debug Skill</a:t>
            </a:r>
            <a:b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9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breakpoint</a:t>
            </a:r>
            <a:endParaRPr lang="en-US" sz="96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24116" y="8242246"/>
            <a:ext cx="4782822" cy="457331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98" y="6160753"/>
            <a:ext cx="15890020" cy="476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523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891" y="7172325"/>
            <a:ext cx="12206410" cy="53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28" y="1380048"/>
            <a:ext cx="14068124" cy="4620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>
            <a:off x="15116175" y="4857750"/>
            <a:ext cx="4914900" cy="394335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29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02" y="7690360"/>
            <a:ext cx="22685923" cy="5082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4" y="657224"/>
            <a:ext cx="14070127" cy="6572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necteur droit avec flèche 2"/>
          <p:cNvCxnSpPr/>
          <p:nvPr/>
        </p:nvCxnSpPr>
        <p:spPr>
          <a:xfrm>
            <a:off x="14316075" y="1743075"/>
            <a:ext cx="5343525" cy="548640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68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74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16285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19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2649787" cy="5065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improvement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Further adjustment on UI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Handle modified entity code on DB </a:t>
            </a:r>
            <a:r>
              <a:rPr lang="en-US" sz="4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model update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Payment Gateway with WPF desktop App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4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complete version of localization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76649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Implement project in the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D</a:t>
            </a: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B-first approach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Experience of MVVM architecture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Explore </a:t>
            </a: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advanced UI design (Material Design, Live Chart)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Methodology multi-language interface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Deploy and interact with Azure DB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40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…</a:t>
            </a:r>
          </a:p>
          <a:p>
            <a:pPr marL="742950" marR="0" lvl="0" indent="-74295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149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257937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99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Normalization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479</Words>
  <Application>Microsoft Office PowerPoint</Application>
  <PresentationFormat>Custom</PresentationFormat>
  <Paragraphs>120</Paragraphs>
  <Slides>27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Helvetica Light</vt:lpstr>
      <vt:lpstr>Helvetica Neue</vt:lpstr>
      <vt:lpstr>Lato Hairline</vt:lpstr>
      <vt:lpstr>Lato Light</vt:lpstr>
      <vt:lpstr>Lato Thin</vt:lpstr>
      <vt:lpstr>Arial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PowerPoint Presentation</vt:lpstr>
      <vt:lpstr>PowerPoint Presentation</vt:lpstr>
      <vt:lpstr>PowerPoint Presentation</vt:lpstr>
      <vt:lpstr>PowerPoint Presentation</vt:lpstr>
      <vt:lpstr>Debug Skill  set breakpoint</vt:lpstr>
      <vt:lpstr>PowerPoint Presentation</vt:lpstr>
      <vt:lpstr>PowerPoint Presentation</vt:lpstr>
      <vt:lpstr>Database – DB Model Update Overwrite Codes</vt:lpstr>
      <vt:lpstr>Database – Import Data from Local to Azure</vt:lpstr>
      <vt:lpstr>String Translation</vt:lpstr>
      <vt:lpstr>String Translation – Build Dictionary</vt:lpstr>
      <vt:lpstr>String Translation – Set Default Culture</vt:lpstr>
      <vt:lpstr>String Translation – Switch Default Culture</vt:lpstr>
      <vt:lpstr>PowerPoint Presentation</vt:lpstr>
      <vt:lpstr>PowerPoint Presentation</vt:lpstr>
      <vt:lpstr>Thank You! Merci!   谢谢！</vt:lpstr>
      <vt:lpstr>String Translation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Philip Huang</cp:lastModifiedBy>
  <cp:revision>165</cp:revision>
  <dcterms:created xsi:type="dcterms:W3CDTF">2020-11-27T00:34:42Z</dcterms:created>
  <dcterms:modified xsi:type="dcterms:W3CDTF">2021-04-20T12:18:31Z</dcterms:modified>
</cp:coreProperties>
</file>